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media/image13.png" ContentType="image/png"/>
  <Override PartName="/ppt/media/image12.png" ContentType="image/png"/>
  <Override PartName="/ppt/media/image10.png" ContentType="image/png"/>
  <Override PartName="/ppt/media/image9.png" ContentType="image/png"/>
  <Override PartName="/ppt/media/image8.png" ContentType="image/png"/>
  <Override PartName="/ppt/media/image7.png" ContentType="image/png"/>
  <Override PartName="/ppt/media/image11.png" ContentType="image/png"/>
  <Override PartName="/ppt/media/image6.png" ContentType="image/png"/>
  <Override PartName="/ppt/media/image4.png" ContentType="image/png"/>
  <Override PartName="/ppt/media/image3.png" ContentType="image/png"/>
  <Override PartName="/ppt/media/image5.png" ContentType="image/png"/>
  <Override PartName="/ppt/media/image2.jpeg" ContentType="image/jpeg"/>
  <Override PartName="/ppt/media/image1.png" ContentType="image/png"/>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4"/>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p>
            <a:pPr algn="r"/>
            <a:fld id="{861B8244-4E75-4402-A789-14146820847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1" name="Group 1"/>
          <p:cNvGrpSpPr/>
          <p:nvPr/>
        </p:nvGrpSpPr>
        <p:grpSpPr>
          <a:xfrm>
            <a:off x="7498080" y="427680"/>
            <a:ext cx="2375280" cy="4846320"/>
            <a:chOff x="7498080" y="427680"/>
            <a:chExt cx="2375280" cy="4846320"/>
          </a:xfrm>
        </p:grpSpPr>
        <p:pic>
          <p:nvPicPr>
            <p:cNvPr id="42" name="" descr=""/>
            <p:cNvPicPr/>
            <p:nvPr/>
          </p:nvPicPr>
          <p:blipFill>
            <a:blip r:embed="rId1"/>
            <a:stretch/>
          </p:blipFill>
          <p:spPr>
            <a:xfrm>
              <a:off x="7498080" y="427680"/>
              <a:ext cx="2375280" cy="4846320"/>
            </a:xfrm>
            <a:prstGeom prst="rect">
              <a:avLst/>
            </a:prstGeom>
            <a:ln>
              <a:noFill/>
            </a:ln>
          </p:spPr>
        </p:pic>
        <p:pic>
          <p:nvPicPr>
            <p:cNvPr id="43" name="" descr=""/>
            <p:cNvPicPr/>
            <p:nvPr/>
          </p:nvPicPr>
          <p:blipFill>
            <a:blip r:embed="rId2"/>
            <a:stretch/>
          </p:blipFill>
          <p:spPr>
            <a:xfrm>
              <a:off x="7667280" y="1019880"/>
              <a:ext cx="2052360" cy="3642480"/>
            </a:xfrm>
            <a:prstGeom prst="rect">
              <a:avLst/>
            </a:prstGeom>
            <a:ln>
              <a:noFill/>
            </a:ln>
          </p:spPr>
        </p:pic>
      </p:grpSp>
      <p:pic>
        <p:nvPicPr>
          <p:cNvPr id="44" name="" descr=""/>
          <p:cNvPicPr/>
          <p:nvPr/>
        </p:nvPicPr>
        <p:blipFill>
          <a:blip r:embed="rId3"/>
          <a:stretch/>
        </p:blipFill>
        <p:spPr>
          <a:xfrm>
            <a:off x="-1280160" y="-1136880"/>
            <a:ext cx="7665480" cy="7944120"/>
          </a:xfrm>
          <a:prstGeom prst="rect">
            <a:avLst/>
          </a:prstGeom>
          <a:ln>
            <a:noFill/>
          </a:ln>
        </p:spPr>
      </p:pic>
      <p:pic>
        <p:nvPicPr>
          <p:cNvPr id="45" name="" descr=""/>
          <p:cNvPicPr/>
          <p:nvPr/>
        </p:nvPicPr>
        <p:blipFill>
          <a:blip r:embed="rId4"/>
          <a:stretch/>
        </p:blipFill>
        <p:spPr>
          <a:xfrm>
            <a:off x="6553800" y="1188720"/>
            <a:ext cx="869400" cy="869400"/>
          </a:xfrm>
          <a:prstGeom prst="rect">
            <a:avLst/>
          </a:prstGeom>
          <a:ln>
            <a:noFill/>
          </a:ln>
        </p:spPr>
      </p:pic>
      <p:pic>
        <p:nvPicPr>
          <p:cNvPr id="46" name="" descr=""/>
          <p:cNvPicPr/>
          <p:nvPr/>
        </p:nvPicPr>
        <p:blipFill>
          <a:blip r:embed="rId5"/>
          <a:stretch/>
        </p:blipFill>
        <p:spPr>
          <a:xfrm>
            <a:off x="6565320" y="2262960"/>
            <a:ext cx="846000" cy="846000"/>
          </a:xfrm>
          <a:prstGeom prst="rect">
            <a:avLst/>
          </a:prstGeom>
          <a:ln>
            <a:noFill/>
          </a:ln>
        </p:spPr>
      </p:pic>
      <p:pic>
        <p:nvPicPr>
          <p:cNvPr id="47" name="" descr=""/>
          <p:cNvPicPr/>
          <p:nvPr/>
        </p:nvPicPr>
        <p:blipFill>
          <a:blip r:embed="rId6"/>
          <a:stretch/>
        </p:blipFill>
        <p:spPr>
          <a:xfrm>
            <a:off x="6582960" y="3383280"/>
            <a:ext cx="811080" cy="81108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 name="" descr=""/>
          <p:cNvPicPr/>
          <p:nvPr/>
        </p:nvPicPr>
        <p:blipFill>
          <a:blip r:embed="rId1"/>
          <a:stretch/>
        </p:blipFill>
        <p:spPr>
          <a:xfrm>
            <a:off x="-84600" y="-400680"/>
            <a:ext cx="10325880" cy="3143880"/>
          </a:xfrm>
          <a:prstGeom prst="rect">
            <a:avLst/>
          </a:prstGeom>
          <a:ln>
            <a:noFill/>
          </a:ln>
        </p:spPr>
      </p:pic>
      <p:sp>
        <p:nvSpPr>
          <p:cNvPr id="49" name="TextShape 1"/>
          <p:cNvSpPr txBox="1"/>
          <p:nvPr/>
        </p:nvSpPr>
        <p:spPr>
          <a:xfrm>
            <a:off x="411480" y="2260800"/>
            <a:ext cx="8916480" cy="1652760"/>
          </a:xfrm>
          <a:prstGeom prst="rect">
            <a:avLst/>
          </a:prstGeom>
          <a:noFill/>
          <a:ln>
            <a:noFill/>
          </a:ln>
        </p:spPr>
        <p:txBody>
          <a:bodyPr lIns="90000" rIns="90000" tIns="45000" bIns="45000"/>
          <a:p>
            <a:r>
              <a:rPr b="0" lang="en-US" sz="2200" spc="-1" strike="noStrike">
                <a:solidFill>
                  <a:srgbClr val="000000"/>
                </a:solidFill>
                <a:latin typeface="Arial"/>
              </a:rPr>
              <a:t>The holiday season is a time for celebration that should be shared with many. Some go above and beyond, creating glamorous christmas displays that deserve to be seen, but not always are. Our team was inspired by this problem to create an app that makes such events easier to find.</a:t>
            </a:r>
            <a:endParaRPr b="0" lang="en-US" sz="2200" spc="-1" strike="noStrike">
              <a:solidFill>
                <a:srgbClr val="000000"/>
              </a:solidFill>
              <a:latin typeface="Arial"/>
            </a:endParaRPr>
          </a:p>
        </p:txBody>
      </p:sp>
      <p:sp>
        <p:nvSpPr>
          <p:cNvPr id="50" name="TextShape 2"/>
          <p:cNvSpPr txBox="1"/>
          <p:nvPr/>
        </p:nvSpPr>
        <p:spPr>
          <a:xfrm>
            <a:off x="351720" y="3840480"/>
            <a:ext cx="8883720" cy="1340280"/>
          </a:xfrm>
          <a:prstGeom prst="rect">
            <a:avLst/>
          </a:prstGeom>
          <a:noFill/>
          <a:ln>
            <a:noFill/>
          </a:ln>
        </p:spPr>
        <p:txBody>
          <a:bodyPr lIns="90000" rIns="90000" tIns="45000" bIns="45000"/>
          <a:p>
            <a:endParaRPr b="0" lang="en-US" sz="2200" spc="-1" strike="noStrike">
              <a:solidFill>
                <a:srgbClr val="000000"/>
              </a:solidFill>
              <a:latin typeface="Arial"/>
            </a:endParaRPr>
          </a:p>
          <a:p>
            <a:r>
              <a:rPr b="0" lang="en-US" sz="2200" spc="-1" strike="noStrike">
                <a:solidFill>
                  <a:srgbClr val="000000"/>
                </a:solidFill>
                <a:latin typeface="Arial"/>
              </a:rPr>
              <a:t>Advertising residential events beyond friends and family to the greater public is a problem that does not have a direct solution. That is where My FrontYard comes in.</a:t>
            </a:r>
            <a:endParaRPr b="0" lang="en-US" sz="22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txBox="1"/>
          <p:nvPr/>
        </p:nvSpPr>
        <p:spPr>
          <a:xfrm>
            <a:off x="879480" y="548640"/>
            <a:ext cx="8321040" cy="2590200"/>
          </a:xfrm>
          <a:prstGeom prst="rect">
            <a:avLst/>
          </a:prstGeom>
          <a:noFill/>
          <a:ln>
            <a:noFill/>
          </a:ln>
        </p:spPr>
        <p:txBody>
          <a:bodyPr lIns="90000" rIns="90000" tIns="45000" bIns="45000"/>
          <a:p>
            <a:r>
              <a:rPr b="0" lang="en-US" sz="2200" spc="-1" strike="noStrike">
                <a:solidFill>
                  <a:srgbClr val="000000"/>
                </a:solidFill>
                <a:latin typeface="Arial"/>
              </a:rPr>
              <a:t>My FrontYard is an intuitive app designed to allow hosts to advertise their residential events and allows other users to access event information and plan their journey to said events.</a:t>
            </a:r>
            <a:endParaRPr b="0" lang="en-US" sz="2200" spc="-1" strike="noStrike">
              <a:solidFill>
                <a:srgbClr val="000000"/>
              </a:solidFill>
              <a:latin typeface="Arial"/>
            </a:endParaRPr>
          </a:p>
          <a:p>
            <a:r>
              <a:rPr b="0" lang="en-US" sz="2200" spc="-1" strike="noStrike">
                <a:solidFill>
                  <a:srgbClr val="000000"/>
                </a:solidFill>
                <a:latin typeface="Arial"/>
              </a:rPr>
              <a:t>These events include:</a:t>
            </a:r>
            <a:endParaRPr b="0" lang="en-US" sz="2200" spc="-1" strike="noStrike">
              <a:solidFill>
                <a:srgbClr val="000000"/>
              </a:solidFill>
              <a:latin typeface="Arial"/>
            </a:endParaRPr>
          </a:p>
          <a:p>
            <a:endParaRPr b="0" lang="en-US" sz="2200" spc="-1" strike="noStrike">
              <a:solidFill>
                <a:srgbClr val="000000"/>
              </a:solidFill>
              <a:latin typeface="Arial"/>
            </a:endParaRPr>
          </a:p>
          <a:p>
            <a:endParaRPr b="0" lang="en-US" sz="2200" spc="-1" strike="noStrike">
              <a:solidFill>
                <a:srgbClr val="000000"/>
              </a:solidFill>
              <a:latin typeface="Arial"/>
            </a:endParaRPr>
          </a:p>
          <a:p>
            <a:endParaRPr b="0" lang="en-US" sz="2200" spc="-1" strike="noStrike">
              <a:solidFill>
                <a:srgbClr val="000000"/>
              </a:solidFill>
              <a:latin typeface="Arial"/>
            </a:endParaRPr>
          </a:p>
          <a:p>
            <a:endParaRPr b="0" lang="en-US" sz="2200" spc="-1" strike="noStrike">
              <a:solidFill>
                <a:srgbClr val="000000"/>
              </a:solidFill>
              <a:latin typeface="Arial"/>
            </a:endParaRPr>
          </a:p>
        </p:txBody>
      </p:sp>
      <p:pic>
        <p:nvPicPr>
          <p:cNvPr id="52" name="" descr=""/>
          <p:cNvPicPr/>
          <p:nvPr/>
        </p:nvPicPr>
        <p:blipFill>
          <a:blip r:embed="rId1"/>
          <a:stretch/>
        </p:blipFill>
        <p:spPr>
          <a:xfrm>
            <a:off x="2622240" y="2044800"/>
            <a:ext cx="1066320" cy="869400"/>
          </a:xfrm>
          <a:prstGeom prst="rect">
            <a:avLst/>
          </a:prstGeom>
          <a:ln>
            <a:noFill/>
          </a:ln>
        </p:spPr>
      </p:pic>
      <p:pic>
        <p:nvPicPr>
          <p:cNvPr id="53" name="" descr=""/>
          <p:cNvPicPr/>
          <p:nvPr/>
        </p:nvPicPr>
        <p:blipFill>
          <a:blip r:embed="rId2"/>
          <a:stretch/>
        </p:blipFill>
        <p:spPr>
          <a:xfrm>
            <a:off x="2651040" y="3130560"/>
            <a:ext cx="1037520" cy="846000"/>
          </a:xfrm>
          <a:prstGeom prst="rect">
            <a:avLst/>
          </a:prstGeom>
          <a:ln>
            <a:noFill/>
          </a:ln>
        </p:spPr>
      </p:pic>
      <p:pic>
        <p:nvPicPr>
          <p:cNvPr id="54" name="" descr=""/>
          <p:cNvPicPr/>
          <p:nvPr/>
        </p:nvPicPr>
        <p:blipFill>
          <a:blip r:embed="rId3"/>
          <a:stretch/>
        </p:blipFill>
        <p:spPr>
          <a:xfrm>
            <a:off x="2693880" y="4262760"/>
            <a:ext cx="994680" cy="811080"/>
          </a:xfrm>
          <a:prstGeom prst="rect">
            <a:avLst/>
          </a:prstGeom>
          <a:ln>
            <a:noFill/>
          </a:ln>
        </p:spPr>
      </p:pic>
      <p:sp>
        <p:nvSpPr>
          <p:cNvPr id="55" name="TextShape 2"/>
          <p:cNvSpPr txBox="1"/>
          <p:nvPr/>
        </p:nvSpPr>
        <p:spPr>
          <a:xfrm>
            <a:off x="3862800" y="2330640"/>
            <a:ext cx="3566160" cy="715320"/>
          </a:xfrm>
          <a:prstGeom prst="rect">
            <a:avLst/>
          </a:prstGeom>
          <a:noFill/>
          <a:ln>
            <a:noFill/>
          </a:ln>
        </p:spPr>
        <p:txBody>
          <a:bodyPr lIns="90000" rIns="90000" tIns="45000" bIns="45000"/>
          <a:p>
            <a:r>
              <a:rPr b="0" lang="en-US" sz="2200" spc="-1" strike="noStrike">
                <a:solidFill>
                  <a:srgbClr val="000000"/>
                </a:solidFill>
                <a:latin typeface="Arial"/>
              </a:rPr>
              <a:t>Christmas light decorations</a:t>
            </a:r>
            <a:endParaRPr b="0" lang="en-US" sz="2200" spc="-1" strike="noStrike">
              <a:solidFill>
                <a:srgbClr val="000000"/>
              </a:solidFill>
              <a:latin typeface="Arial"/>
            </a:endParaRPr>
          </a:p>
        </p:txBody>
      </p:sp>
      <p:sp>
        <p:nvSpPr>
          <p:cNvPr id="56" name="TextShape 3"/>
          <p:cNvSpPr txBox="1"/>
          <p:nvPr/>
        </p:nvSpPr>
        <p:spPr>
          <a:xfrm>
            <a:off x="3832920" y="3336120"/>
            <a:ext cx="3047400" cy="715320"/>
          </a:xfrm>
          <a:prstGeom prst="rect">
            <a:avLst/>
          </a:prstGeom>
          <a:noFill/>
          <a:ln>
            <a:noFill/>
          </a:ln>
        </p:spPr>
        <p:txBody>
          <a:bodyPr lIns="90000" rIns="90000" tIns="45000" bIns="45000"/>
          <a:p>
            <a:r>
              <a:rPr b="0" lang="en-US" sz="2200" spc="-1" strike="noStrike">
                <a:solidFill>
                  <a:srgbClr val="000000"/>
                </a:solidFill>
                <a:latin typeface="Arial"/>
              </a:rPr>
              <a:t>Halloween decorations</a:t>
            </a:r>
            <a:endParaRPr b="0" lang="en-US" sz="2200" spc="-1" strike="noStrike">
              <a:solidFill>
                <a:srgbClr val="000000"/>
              </a:solidFill>
              <a:latin typeface="Arial"/>
            </a:endParaRPr>
          </a:p>
        </p:txBody>
      </p:sp>
      <p:sp>
        <p:nvSpPr>
          <p:cNvPr id="57" name="TextShape 4"/>
          <p:cNvSpPr txBox="1"/>
          <p:nvPr/>
        </p:nvSpPr>
        <p:spPr>
          <a:xfrm>
            <a:off x="3886920" y="4452840"/>
            <a:ext cx="1932120" cy="715320"/>
          </a:xfrm>
          <a:prstGeom prst="rect">
            <a:avLst/>
          </a:prstGeom>
          <a:noFill/>
          <a:ln>
            <a:noFill/>
          </a:ln>
        </p:spPr>
        <p:txBody>
          <a:bodyPr lIns="90000" rIns="90000" tIns="45000" bIns="45000"/>
          <a:p>
            <a:r>
              <a:rPr b="0" lang="en-US" sz="2200" spc="-1" strike="noStrike">
                <a:solidFill>
                  <a:srgbClr val="000000"/>
                </a:solidFill>
                <a:latin typeface="Arial"/>
              </a:rPr>
              <a:t>Garage Sales</a:t>
            </a:r>
            <a:endParaRPr b="0" lang="en-US" sz="2200" spc="-1" strike="noStrike">
              <a:solidFill>
                <a:srgbClr val="000000"/>
              </a:solidFill>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Shape 1"/>
          <p:cNvSpPr txBox="1"/>
          <p:nvPr/>
        </p:nvSpPr>
        <p:spPr>
          <a:xfrm>
            <a:off x="1480320" y="219240"/>
            <a:ext cx="8029440" cy="5306760"/>
          </a:xfrm>
          <a:prstGeom prst="rect">
            <a:avLst/>
          </a:prstGeom>
          <a:noFill/>
          <a:ln>
            <a:noFill/>
          </a:ln>
        </p:spPr>
        <p:txBody>
          <a:bodyPr lIns="90000" rIns="90000" tIns="45000" bIns="45000"/>
          <a:p>
            <a:r>
              <a:rPr b="1" lang="en-US" sz="1600" spc="-1" strike="noStrike">
                <a:solidFill>
                  <a:srgbClr val="000000"/>
                </a:solidFill>
                <a:latin typeface="Arial"/>
              </a:rPr>
              <a:t>User Stories</a:t>
            </a:r>
            <a:endParaRPr b="1" lang="en-US" sz="1600" spc="-1" strike="noStrike">
              <a:solidFill>
                <a:srgbClr val="000000"/>
              </a:solidFill>
              <a:latin typeface="Arial"/>
            </a:endParaRPr>
          </a:p>
          <a:p>
            <a:r>
              <a:rPr b="0" lang="en-US" sz="1100" spc="-1" strike="noStrike">
                <a:solidFill>
                  <a:srgbClr val="000000"/>
                </a:solidFill>
                <a:latin typeface="Liberation Mono;Courier New;DejaVu Sans Mono;Courier;Lucida Sans Typewriter;Monaco"/>
              </a:rPr>
              <a:t>AS A user who wants to locate great christmas decorations in my area</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instigate a radius based search for properties based on my parameters centred on my location</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select each search result and see a pop-up containing basic information about the event </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each pop-up to contain the event time, date, location, user likes and a picture of the property </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SO I can find relevent properties in my area displaying christmas decorations</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AS A user who wishes to advertise their property for a garage sale</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list the location of my event</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add a short description about my event</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specify the time and date of my event</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display a picture of my property</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SO THAT potential customers may come to my event</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AS A user that has seen multiple great christmas decorations </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'like' outstanding properties </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favourite these properties</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view my liked and favourited properties from my account page</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SO THAT other users may better see outstanding properties and I can view them in the future</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AS A user who wants their information secure</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be promted to sign up the first time I enter the site</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save my information, including event details, my name, my address and my favourites</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delete my personal information if I so wish</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I WANT to logout when my session is finished</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a:p>
            <a:r>
              <a:rPr b="0" lang="en-US" sz="1100" spc="-1" strike="noStrike">
                <a:solidFill>
                  <a:srgbClr val="000000"/>
                </a:solidFill>
                <a:latin typeface="Liberation Mono;Courier New;DejaVu Sans Mono;Courier;Lucida Sans Typewriter;Monaco"/>
              </a:rPr>
              <a:t>SO THAT my personal information is secure and my data and preferences are saved</a:t>
            </a:r>
            <a:endParaRPr b="0" lang="en-US" sz="1100" spc="-1" strike="noStrike">
              <a:solidFill>
                <a:srgbClr val="000000"/>
              </a:solidFill>
              <a:latin typeface="Liberation Mono;Courier New;DejaVu Sans Mono;Courier;Lucida Sans Typewriter;Monaco"/>
              <a:ea typeface="Liberation Mono;Courier New;DejaVu Sans Mono;Courier;Lucida Sans Typewriter;Monaco"/>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 name="" descr=""/>
          <p:cNvPicPr/>
          <p:nvPr/>
        </p:nvPicPr>
        <p:blipFill>
          <a:blip r:embed="rId1"/>
          <a:stretch/>
        </p:blipFill>
        <p:spPr>
          <a:xfrm>
            <a:off x="1191600" y="13680"/>
            <a:ext cx="7697160" cy="566964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 descr=""/>
          <p:cNvPicPr/>
          <p:nvPr/>
        </p:nvPicPr>
        <p:blipFill>
          <a:blip r:embed="rId1"/>
          <a:stretch/>
        </p:blipFill>
        <p:spPr>
          <a:xfrm>
            <a:off x="9000" y="234720"/>
            <a:ext cx="10079640" cy="5199120"/>
          </a:xfrm>
          <a:prstGeom prst="rect">
            <a:avLst/>
          </a:prstGeom>
          <a:ln>
            <a:noFill/>
          </a:ln>
        </p:spPr>
      </p:pic>
      <p:sp>
        <p:nvSpPr>
          <p:cNvPr id="61" name="TextShape 1"/>
          <p:cNvSpPr txBox="1"/>
          <p:nvPr/>
        </p:nvSpPr>
        <p:spPr>
          <a:xfrm>
            <a:off x="1625040" y="248760"/>
            <a:ext cx="6970320" cy="4925880"/>
          </a:xfrm>
          <a:prstGeom prst="rect">
            <a:avLst/>
          </a:prstGeom>
          <a:noFill/>
          <a:ln>
            <a:noFill/>
          </a:ln>
        </p:spPr>
        <p:txBody>
          <a:bodyPr lIns="90000" rIns="90000" tIns="45000" bIns="45000"/>
          <a:p>
            <a:r>
              <a:rPr b="1" lang="en-US" sz="2200" spc="-1" strike="noStrike">
                <a:solidFill>
                  <a:srgbClr val="000000"/>
                </a:solidFill>
                <a:latin typeface="Arial"/>
              </a:rPr>
              <a:t>Built With</a:t>
            </a:r>
            <a:endParaRPr b="1" lang="en-US" sz="2200" spc="-1" strike="noStrike">
              <a:solidFill>
                <a:srgbClr val="000000"/>
              </a:solidFill>
              <a:latin typeface="Arial"/>
            </a:endParaRPr>
          </a:p>
          <a:p>
            <a:r>
              <a:rPr b="0" lang="en-US" sz="1600" spc="-1" strike="noStrike">
                <a:solidFill>
                  <a:srgbClr val="000000"/>
                </a:solidFill>
                <a:latin typeface="Arial"/>
              </a:rPr>
              <a:t>JavaScript</a:t>
            </a:r>
            <a:endParaRPr b="0" lang="en-US" sz="1600" spc="-1" strike="noStrike">
              <a:solidFill>
                <a:srgbClr val="000000"/>
              </a:solidFill>
              <a:latin typeface="Arial"/>
            </a:endParaRPr>
          </a:p>
          <a:p>
            <a:r>
              <a:rPr b="0" lang="en-US" sz="1600" spc="-1" strike="noStrike">
                <a:solidFill>
                  <a:srgbClr val="000000"/>
                </a:solidFill>
                <a:latin typeface="Arial"/>
              </a:rPr>
              <a:t>CSS</a:t>
            </a:r>
            <a:endParaRPr b="0" lang="en-US" sz="1600" spc="-1" strike="noStrike">
              <a:solidFill>
                <a:srgbClr val="000000"/>
              </a:solidFill>
              <a:latin typeface="Arial"/>
            </a:endParaRPr>
          </a:p>
          <a:p>
            <a:r>
              <a:rPr b="0" lang="en-US" sz="1600" spc="-1" strike="noStrike">
                <a:solidFill>
                  <a:srgbClr val="000000"/>
                </a:solidFill>
                <a:latin typeface="Arial"/>
              </a:rPr>
              <a:t>MySQL</a:t>
            </a:r>
            <a:endParaRPr b="0" lang="en-US" sz="1600" spc="-1" strike="noStrike">
              <a:solidFill>
                <a:srgbClr val="000000"/>
              </a:solidFill>
              <a:latin typeface="Arial"/>
            </a:endParaRPr>
          </a:p>
          <a:p>
            <a:r>
              <a:rPr b="0" lang="en-US" sz="1600" spc="-1" strike="noStrike">
                <a:solidFill>
                  <a:srgbClr val="000000"/>
                </a:solidFill>
                <a:latin typeface="Arial"/>
              </a:rPr>
              <a:t>Sequelize ORM</a:t>
            </a:r>
            <a:endParaRPr b="0" lang="en-US" sz="1600" spc="-1" strike="noStrike">
              <a:solidFill>
                <a:srgbClr val="000000"/>
              </a:solidFill>
              <a:latin typeface="Arial"/>
            </a:endParaRPr>
          </a:p>
          <a:p>
            <a:r>
              <a:rPr b="0" lang="en-US" sz="1600" spc="-1" strike="noStrike">
                <a:solidFill>
                  <a:srgbClr val="000000"/>
                </a:solidFill>
                <a:latin typeface="Arial"/>
              </a:rPr>
              <a:t>Node.js</a:t>
            </a:r>
            <a:endParaRPr b="0" lang="en-US" sz="1600" spc="-1" strike="noStrike">
              <a:solidFill>
                <a:srgbClr val="000000"/>
              </a:solidFill>
              <a:latin typeface="Arial"/>
            </a:endParaRPr>
          </a:p>
          <a:p>
            <a:r>
              <a:rPr b="0" lang="en-US" sz="1600" spc="-1" strike="noStrike">
                <a:solidFill>
                  <a:srgbClr val="000000"/>
                </a:solidFill>
                <a:latin typeface="Arial"/>
              </a:rPr>
              <a:t>Express.js</a:t>
            </a:r>
            <a:endParaRPr b="0" lang="en-US" sz="1600" spc="-1" strike="noStrike">
              <a:solidFill>
                <a:srgbClr val="000000"/>
              </a:solidFill>
              <a:latin typeface="Arial"/>
            </a:endParaRPr>
          </a:p>
          <a:p>
            <a:r>
              <a:rPr b="0" lang="en-US" sz="1600" spc="-1" strike="noStrike">
                <a:solidFill>
                  <a:srgbClr val="000000"/>
                </a:solidFill>
                <a:latin typeface="Arial"/>
              </a:rPr>
              <a:t>Handlebars.js</a:t>
            </a:r>
            <a:endParaRPr b="0" lang="en-US" sz="1600" spc="-1" strike="noStrike">
              <a:solidFill>
                <a:srgbClr val="000000"/>
              </a:solidFill>
              <a:latin typeface="Arial"/>
            </a:endParaRPr>
          </a:p>
          <a:p>
            <a:r>
              <a:rPr b="0" lang="en-US" sz="1600" spc="-1" strike="noStrike">
                <a:solidFill>
                  <a:srgbClr val="000000"/>
                </a:solidFill>
                <a:latin typeface="Arial"/>
              </a:rPr>
              <a:t>Heroku</a:t>
            </a:r>
            <a:endParaRPr b="0" lang="en-US" sz="1600" spc="-1" strike="noStrike">
              <a:solidFill>
                <a:srgbClr val="000000"/>
              </a:solidFill>
              <a:latin typeface="Arial"/>
            </a:endParaRPr>
          </a:p>
          <a:p>
            <a:r>
              <a:rPr b="0" lang="en-US" sz="1600" spc="-1" strike="noStrike">
                <a:solidFill>
                  <a:srgbClr val="000000"/>
                </a:solidFill>
                <a:latin typeface="Arial"/>
              </a:rPr>
              <a:t>JSON</a:t>
            </a:r>
            <a:endParaRPr b="0" lang="en-US" sz="1600" spc="-1" strike="noStrike">
              <a:solidFill>
                <a:srgbClr val="000000"/>
              </a:solidFill>
              <a:latin typeface="Arial"/>
            </a:endParaRPr>
          </a:p>
          <a:p>
            <a:r>
              <a:rPr b="0" lang="en-US" sz="1600" spc="-1" strike="noStrike">
                <a:solidFill>
                  <a:srgbClr val="000000"/>
                </a:solidFill>
                <a:latin typeface="Arial"/>
              </a:rPr>
              <a:t>Github</a:t>
            </a:r>
            <a:endParaRPr b="0" lang="en-US" sz="1600" spc="-1" strike="noStrike">
              <a:solidFill>
                <a:srgbClr val="000000"/>
              </a:solidFill>
              <a:latin typeface="Arial"/>
            </a:endParaRPr>
          </a:p>
          <a:p>
            <a:r>
              <a:rPr b="0" lang="en-US" sz="1600" spc="-1" strike="noStrike">
                <a:solidFill>
                  <a:srgbClr val="000000"/>
                </a:solidFill>
                <a:latin typeface="Arial"/>
              </a:rPr>
              <a:t>Third Party API's – Google GeoCode</a:t>
            </a:r>
            <a:endParaRPr b="0" lang="en-US" sz="1600" spc="-1" strike="noStrike">
              <a:solidFill>
                <a:srgbClr val="000000"/>
              </a:solidFill>
              <a:latin typeface="Arial"/>
            </a:endParaRPr>
          </a:p>
          <a:p>
            <a:r>
              <a:rPr b="0" lang="en-US" sz="1600" spc="-1" strike="noStrike">
                <a:solidFill>
                  <a:srgbClr val="000000"/>
                </a:solidFill>
                <a:latin typeface="Arial"/>
              </a:rPr>
              <a:t>Leaflet</a:t>
            </a:r>
            <a:endParaRPr b="0" lang="en-US" sz="1600" spc="-1" strike="noStrike">
              <a:solidFill>
                <a:srgbClr val="000000"/>
              </a:solidFill>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 descr=""/>
          <p:cNvPicPr/>
          <p:nvPr/>
        </p:nvPicPr>
        <p:blipFill>
          <a:blip r:embed="rId1"/>
          <a:stretch/>
        </p:blipFill>
        <p:spPr>
          <a:xfrm>
            <a:off x="2042640" y="640080"/>
            <a:ext cx="5638320" cy="41385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TotalTime>
  <Application>LibreOffice_Vanilla/6.0.1.1$MacOSX_X86_64 LibreOffice_project/60bfb1526849283ce2491346ed2aa51c465abfe6</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2021-12-06T12:59:13Z</dcterms:created>
  <dc:creator/>
  <dc:description/>
  <dc:language>en-US</dc:language>
  <cp:lastModifiedBy/>
  <dcterms:modified xsi:type="dcterms:W3CDTF">2021-12-06T15:16:46Z</dcterms:modified>
  <cp:revision>1</cp:revision>
  <dc:subject/>
  <dc:title/>
</cp:coreProperties>
</file>